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76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8" r:id="rId61"/>
    <p:sldId id="319" r:id="rId62"/>
    <p:sldId id="320" r:id="rId63"/>
    <p:sldId id="321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22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5" r:id="rId87"/>
    <p:sldId id="346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9" r:id="rId96"/>
    <p:sldId id="356" r:id="rId97"/>
    <p:sldId id="357" r:id="rId98"/>
    <p:sldId id="358" r:id="rId99"/>
    <p:sldId id="360" r:id="rId100"/>
    <p:sldId id="361" r:id="rId101"/>
    <p:sldId id="362" r:id="rId102"/>
    <p:sldId id="363" r:id="rId103"/>
    <p:sldId id="364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40A1-6643-4DF1-9A2A-56C47BE73BF3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8710-9D40-4DDB-B29A-78ADDCE68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91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40A1-6643-4DF1-9A2A-56C47BE73BF3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8710-9D40-4DDB-B29A-78ADDCE68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1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40A1-6643-4DF1-9A2A-56C47BE73BF3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8710-9D40-4DDB-B29A-78ADDCE68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30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40A1-6643-4DF1-9A2A-56C47BE73BF3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8710-9D40-4DDB-B29A-78ADDCE68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3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40A1-6643-4DF1-9A2A-56C47BE73BF3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8710-9D40-4DDB-B29A-78ADDCE68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3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40A1-6643-4DF1-9A2A-56C47BE73BF3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8710-9D40-4DDB-B29A-78ADDCE68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62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40A1-6643-4DF1-9A2A-56C47BE73BF3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8710-9D40-4DDB-B29A-78ADDCE68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40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40A1-6643-4DF1-9A2A-56C47BE73BF3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8710-9D40-4DDB-B29A-78ADDCE68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6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40A1-6643-4DF1-9A2A-56C47BE73BF3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8710-9D40-4DDB-B29A-78ADDCE68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42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40A1-6643-4DF1-9A2A-56C47BE73BF3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8710-9D40-4DDB-B29A-78ADDCE68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20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40A1-6643-4DF1-9A2A-56C47BE73BF3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8710-9D40-4DDB-B29A-78ADDCE68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10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E40A1-6643-4DF1-9A2A-56C47BE73BF3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68710-9D40-4DDB-B29A-78ADDCE68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44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kern="0" dirty="0" smtClean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Classification Techniques: Bayesian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38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12" y="4271952"/>
            <a:ext cx="3052303" cy="8001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3" y="235844"/>
            <a:ext cx="6230219" cy="6268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336" y="351884"/>
            <a:ext cx="4858428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391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436004"/>
            <a:ext cx="1297858" cy="110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78" y="632648"/>
            <a:ext cx="1297858" cy="11051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2" y="504824"/>
            <a:ext cx="1297858" cy="11051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7" y="332550"/>
            <a:ext cx="1297858" cy="11051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97" y="543942"/>
            <a:ext cx="1297858" cy="11051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01" y="563602"/>
            <a:ext cx="1297858" cy="11051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57" y="553773"/>
            <a:ext cx="1297858" cy="11051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21" y="573441"/>
            <a:ext cx="1297858" cy="11051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81" y="534112"/>
            <a:ext cx="1297858" cy="110517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31" y="553780"/>
            <a:ext cx="1297858" cy="11051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12" y="411726"/>
            <a:ext cx="1297858" cy="110517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2" y="431388"/>
            <a:ext cx="1297858" cy="110517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78" y="1173728"/>
            <a:ext cx="1297858" cy="110517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58" y="937421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9" y="773683"/>
            <a:ext cx="9114702" cy="478889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58" y="352394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72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436004"/>
            <a:ext cx="1297858" cy="110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78" y="632648"/>
            <a:ext cx="1297858" cy="11051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2" y="504824"/>
            <a:ext cx="1297858" cy="11051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7" y="332550"/>
            <a:ext cx="1297858" cy="11051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97" y="543942"/>
            <a:ext cx="1297858" cy="11051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01" y="563602"/>
            <a:ext cx="1297858" cy="11051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57" y="553773"/>
            <a:ext cx="1297858" cy="11051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21" y="573441"/>
            <a:ext cx="1297858" cy="11051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81" y="534112"/>
            <a:ext cx="1297858" cy="110517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31" y="553780"/>
            <a:ext cx="1297858" cy="11051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12" y="411726"/>
            <a:ext cx="1297858" cy="110517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2" y="431388"/>
            <a:ext cx="1297858" cy="110517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78" y="1173728"/>
            <a:ext cx="1297858" cy="110517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58" y="937421"/>
            <a:ext cx="1297858" cy="110517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58" y="352394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03" y="895985"/>
            <a:ext cx="9036029" cy="445733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58" y="445802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387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436004"/>
            <a:ext cx="1297858" cy="110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78" y="632648"/>
            <a:ext cx="1297858" cy="11051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2" y="504824"/>
            <a:ext cx="1297858" cy="11051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7" y="332550"/>
            <a:ext cx="1297858" cy="11051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97" y="543942"/>
            <a:ext cx="1297858" cy="11051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01" y="563602"/>
            <a:ext cx="1297858" cy="11051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57" y="553773"/>
            <a:ext cx="1297858" cy="11051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21" y="573441"/>
            <a:ext cx="1297858" cy="11051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81" y="534112"/>
            <a:ext cx="1297858" cy="110517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31" y="553780"/>
            <a:ext cx="1297858" cy="11051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12" y="411726"/>
            <a:ext cx="1297858" cy="110517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2" y="431388"/>
            <a:ext cx="1297858" cy="110517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78" y="1173728"/>
            <a:ext cx="1297858" cy="110517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58" y="937421"/>
            <a:ext cx="1297858" cy="110517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58" y="352394"/>
            <a:ext cx="1297858" cy="110517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58" y="445802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4" y="1091088"/>
            <a:ext cx="4725903" cy="1470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6" y="3034622"/>
            <a:ext cx="4161551" cy="169191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22" y="1091088"/>
            <a:ext cx="6554671" cy="329320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918" y="536145"/>
            <a:ext cx="1297858" cy="110517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874" y="4726532"/>
            <a:ext cx="4108699" cy="197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708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436004"/>
            <a:ext cx="1297858" cy="110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78" y="632648"/>
            <a:ext cx="1297858" cy="11051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2" y="504824"/>
            <a:ext cx="1297858" cy="11051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7" y="332550"/>
            <a:ext cx="1297858" cy="11051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97" y="543942"/>
            <a:ext cx="1297858" cy="11051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01" y="563602"/>
            <a:ext cx="1297858" cy="11051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57" y="553773"/>
            <a:ext cx="1297858" cy="11051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21" y="573441"/>
            <a:ext cx="1297858" cy="11051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81" y="534112"/>
            <a:ext cx="1297858" cy="110517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31" y="553780"/>
            <a:ext cx="1297858" cy="11051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12" y="411726"/>
            <a:ext cx="1297858" cy="110517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2" y="431388"/>
            <a:ext cx="1297858" cy="110517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78" y="1173728"/>
            <a:ext cx="1297858" cy="110517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58" y="937421"/>
            <a:ext cx="1297858" cy="110517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58" y="352394"/>
            <a:ext cx="1297858" cy="110517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58" y="445802"/>
            <a:ext cx="1297858" cy="110517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918" y="536145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37" y="862897"/>
            <a:ext cx="9012489" cy="457139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18" y="494963"/>
            <a:ext cx="1297858" cy="110517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219" y="3128417"/>
            <a:ext cx="4298593" cy="33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0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31" y="117987"/>
            <a:ext cx="6087325" cy="65445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336" y="351884"/>
            <a:ext cx="4858428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05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63" y="0"/>
            <a:ext cx="6306430" cy="66589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809" y="261974"/>
            <a:ext cx="5229955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60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99" y="176980"/>
            <a:ext cx="6279330" cy="6209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373" y="878784"/>
            <a:ext cx="5053072" cy="48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7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2" y="422549"/>
            <a:ext cx="5906247" cy="62363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0" y="634181"/>
            <a:ext cx="5865433" cy="579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58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3" y="206477"/>
            <a:ext cx="6943788" cy="6442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26" y="1219832"/>
            <a:ext cx="4643421" cy="44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34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3" y="206477"/>
            <a:ext cx="6943788" cy="6442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26" y="1219832"/>
            <a:ext cx="4643421" cy="441588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4719484" y="5058697"/>
            <a:ext cx="516193" cy="2212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719483" y="6184491"/>
            <a:ext cx="516193" cy="2212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48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20" y="137653"/>
            <a:ext cx="7944959" cy="6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17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1" y="556811"/>
            <a:ext cx="10593278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78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647312"/>
            <a:ext cx="12184175" cy="55633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426" y="3362632"/>
            <a:ext cx="2642516" cy="272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19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00" y="1017640"/>
            <a:ext cx="8483415" cy="4054478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12" y="4271952"/>
            <a:ext cx="3052303" cy="800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02" y="261718"/>
            <a:ext cx="8755013" cy="88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97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1" y="556811"/>
            <a:ext cx="10593278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2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4" y="637785"/>
            <a:ext cx="10793331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28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8" y="566338"/>
            <a:ext cx="11174384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82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0" y="256732"/>
            <a:ext cx="10955279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10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280548"/>
            <a:ext cx="12136544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70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55" y="1193936"/>
            <a:ext cx="7624916" cy="44467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9084" y="309716"/>
            <a:ext cx="81558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Application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052" y="3209894"/>
            <a:ext cx="1047896" cy="438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555" y="1193936"/>
            <a:ext cx="1297858" cy="104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59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86" y="1259183"/>
            <a:ext cx="8422222" cy="410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85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52" y="723408"/>
            <a:ext cx="10394112" cy="5411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39" y="589252"/>
            <a:ext cx="1297858" cy="104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77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46" y="775696"/>
            <a:ext cx="10177300" cy="55218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66" y="589936"/>
            <a:ext cx="1297858" cy="104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67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419926"/>
            <a:ext cx="10894949" cy="45384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03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12" y="4271952"/>
            <a:ext cx="3052303" cy="8001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38" y="1174476"/>
            <a:ext cx="8533904" cy="389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7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647" y="1555838"/>
            <a:ext cx="9357684" cy="3842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41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70" y="2020530"/>
            <a:ext cx="10102229" cy="31561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50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60" y="1167395"/>
            <a:ext cx="10023516" cy="45697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65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56" y="1748160"/>
            <a:ext cx="9988856" cy="3502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1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11" y="1528536"/>
            <a:ext cx="10221502" cy="30436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208376"/>
            <a:ext cx="1297858" cy="112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72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65" y="861137"/>
            <a:ext cx="9836698" cy="52004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19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14" y="891421"/>
            <a:ext cx="9807678" cy="4928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59" y="624922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38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65" y="1117235"/>
            <a:ext cx="9833639" cy="47083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92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65" y="940468"/>
            <a:ext cx="9045497" cy="46344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45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13" y="798861"/>
            <a:ext cx="9943617" cy="50709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90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12" y="4271952"/>
            <a:ext cx="3052303" cy="800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504417"/>
            <a:ext cx="10488489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73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36" y="855531"/>
            <a:ext cx="9654479" cy="49110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30" y="500389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53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9" y="1008254"/>
            <a:ext cx="9841804" cy="48026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69" y="676008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43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37" y="1117236"/>
            <a:ext cx="9857205" cy="48452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39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36" y="860653"/>
            <a:ext cx="10099407" cy="5127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05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02" y="756874"/>
            <a:ext cx="10324117" cy="51424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32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02" y="621643"/>
            <a:ext cx="10209910" cy="51111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39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53" y="621643"/>
            <a:ext cx="10297045" cy="50110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396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02" y="934815"/>
            <a:ext cx="10496516" cy="51120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32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57" y="879909"/>
            <a:ext cx="9462825" cy="47715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4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46" y="792397"/>
            <a:ext cx="9836731" cy="49004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15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12" y="4271952"/>
            <a:ext cx="3052303" cy="8001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6" y="704470"/>
            <a:ext cx="11088647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36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65" y="889245"/>
            <a:ext cx="9542206" cy="49895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62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65" y="1042099"/>
            <a:ext cx="9884091" cy="48572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32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13" y="884858"/>
            <a:ext cx="10135293" cy="49997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57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02" y="780313"/>
            <a:ext cx="9967945" cy="49471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33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02" y="539386"/>
            <a:ext cx="9626794" cy="4637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090" y="2853335"/>
            <a:ext cx="3728208" cy="1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73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55" y="551706"/>
            <a:ext cx="9664155" cy="496646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698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80" y="891421"/>
            <a:ext cx="9308498" cy="47104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17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02" y="677586"/>
            <a:ext cx="10209954" cy="523651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360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331" y="792396"/>
            <a:ext cx="9058418" cy="482230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182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65" y="978995"/>
            <a:ext cx="9725373" cy="49056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12" y="4271952"/>
            <a:ext cx="3052303" cy="800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4" y="442495"/>
            <a:ext cx="11183911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548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10" y="727319"/>
            <a:ext cx="10421130" cy="531951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34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02" y="768229"/>
            <a:ext cx="10072063" cy="502992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165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55" y="792396"/>
            <a:ext cx="10496407" cy="503321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57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5" y="721936"/>
            <a:ext cx="10413830" cy="520691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0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82" y="967686"/>
            <a:ext cx="9042261" cy="461339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665465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690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42" y="2680622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Review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3901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955" y="1076632"/>
            <a:ext cx="9478269" cy="4485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59" y="724459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8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59" y="724459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53" y="923618"/>
            <a:ext cx="10014156" cy="48282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57" y="792137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553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59" y="724459"/>
            <a:ext cx="1297858" cy="1105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57" y="792137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57" y="792137"/>
            <a:ext cx="10198283" cy="4976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57" y="457840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838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59" y="724459"/>
            <a:ext cx="1297858" cy="1105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57" y="792137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57" y="457840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57" y="1010427"/>
            <a:ext cx="9400372" cy="48433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30" y="792137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0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12" y="4271952"/>
            <a:ext cx="3052303" cy="8001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8088" y="9047"/>
            <a:ext cx="12908176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557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59" y="724459"/>
            <a:ext cx="1297858" cy="1105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57" y="792137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57" y="45784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30" y="792137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57" y="756135"/>
            <a:ext cx="9979211" cy="5084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3" y="535923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477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59" y="724459"/>
            <a:ext cx="1297858" cy="1105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57" y="792137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57" y="45784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30" y="792137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3" y="535923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84" y="809467"/>
            <a:ext cx="8777963" cy="45676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30" y="390162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702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59" y="724459"/>
            <a:ext cx="1297858" cy="1105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57" y="792137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57" y="45784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30" y="792137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3" y="535923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30" y="390162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3" y="942749"/>
            <a:ext cx="9401844" cy="46781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97" y="646376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861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37" y="1122800"/>
            <a:ext cx="9195412" cy="477979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798" y="3512696"/>
            <a:ext cx="3662331" cy="108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759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94" y="597706"/>
            <a:ext cx="9764813" cy="51120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588" y="3153718"/>
            <a:ext cx="3762900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784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04" y="663404"/>
            <a:ext cx="10254854" cy="520209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296" y="3746090"/>
            <a:ext cx="5001539" cy="19518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683" y="5931200"/>
            <a:ext cx="4122639" cy="83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765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55" y="706899"/>
            <a:ext cx="9985758" cy="520040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468873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36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34" y="1044779"/>
            <a:ext cx="9588382" cy="478246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049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89" y="980586"/>
            <a:ext cx="9241814" cy="464361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140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75" y="791096"/>
            <a:ext cx="8995110" cy="459206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0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12" y="4271952"/>
            <a:ext cx="3052303" cy="8001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50" y="347232"/>
            <a:ext cx="11107700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269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65" y="845153"/>
            <a:ext cx="8581930" cy="456532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74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89" y="1095894"/>
            <a:ext cx="9075582" cy="46388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295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60" y="735415"/>
            <a:ext cx="9990314" cy="504424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436004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309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436004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101" y="980586"/>
            <a:ext cx="8638886" cy="467939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78" y="632648"/>
            <a:ext cx="1297858" cy="1105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152" y="2444953"/>
            <a:ext cx="1190791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921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436004"/>
            <a:ext cx="1297858" cy="110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78" y="632648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38" y="868695"/>
            <a:ext cx="8974384" cy="454178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3" y="475324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559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436004"/>
            <a:ext cx="1297858" cy="110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78" y="632648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74" y="848474"/>
            <a:ext cx="9759460" cy="48739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2" y="504824"/>
            <a:ext cx="1297858" cy="1105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651" y="5565990"/>
            <a:ext cx="4453878" cy="8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913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436004"/>
            <a:ext cx="1297858" cy="110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78" y="632648"/>
            <a:ext cx="1297858" cy="11051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2" y="504824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4" y="535831"/>
            <a:ext cx="9827893" cy="515541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7" y="332550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355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436004"/>
            <a:ext cx="1297858" cy="110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78" y="632648"/>
            <a:ext cx="1297858" cy="11051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2" y="504824"/>
            <a:ext cx="1297858" cy="11051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7" y="332550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9" y="842630"/>
            <a:ext cx="9614100" cy="501248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97" y="543942"/>
            <a:ext cx="1297858" cy="1105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934" y="3348870"/>
            <a:ext cx="3429355" cy="152793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334" y="4958471"/>
            <a:ext cx="3653955" cy="94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421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436004"/>
            <a:ext cx="1297858" cy="110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78" y="632648"/>
            <a:ext cx="1297858" cy="11051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2" y="504824"/>
            <a:ext cx="1297858" cy="11051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7" y="332550"/>
            <a:ext cx="1297858" cy="11051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97" y="543942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80" y="709761"/>
            <a:ext cx="10119708" cy="518959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01" y="460366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201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436004"/>
            <a:ext cx="1297858" cy="110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78" y="632648"/>
            <a:ext cx="1297858" cy="11051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2" y="504824"/>
            <a:ext cx="1297858" cy="11051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7" y="332550"/>
            <a:ext cx="1297858" cy="11051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97" y="543942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78" y="907966"/>
            <a:ext cx="9157570" cy="498279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01" y="563602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24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12" y="4271952"/>
            <a:ext cx="3052303" cy="8001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8" y="423443"/>
            <a:ext cx="11174384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034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436004"/>
            <a:ext cx="1297858" cy="110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78" y="632648"/>
            <a:ext cx="1297858" cy="11051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2" y="504824"/>
            <a:ext cx="1297858" cy="11051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7" y="332550"/>
            <a:ext cx="1297858" cy="11051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97" y="543942"/>
            <a:ext cx="1297858" cy="11051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01" y="563602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623" y="773683"/>
            <a:ext cx="9124866" cy="497822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57" y="553773"/>
            <a:ext cx="1297858" cy="1105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998" y="4599108"/>
            <a:ext cx="4023485" cy="205500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04094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436004"/>
            <a:ext cx="1297858" cy="110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78" y="632648"/>
            <a:ext cx="1297858" cy="11051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2" y="504824"/>
            <a:ext cx="1297858" cy="11051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7" y="332550"/>
            <a:ext cx="1297858" cy="11051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97" y="543942"/>
            <a:ext cx="1297858" cy="11051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01" y="563602"/>
            <a:ext cx="1297858" cy="11051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57" y="553773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74" y="907966"/>
            <a:ext cx="9167246" cy="488096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21" y="573441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877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436004"/>
            <a:ext cx="1297858" cy="110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78" y="632648"/>
            <a:ext cx="1297858" cy="11051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2" y="504824"/>
            <a:ext cx="1297858" cy="11051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7" y="332550"/>
            <a:ext cx="1297858" cy="11051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97" y="543942"/>
            <a:ext cx="1297858" cy="11051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01" y="563602"/>
            <a:ext cx="1297858" cy="11051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57" y="553773"/>
            <a:ext cx="1297858" cy="11051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21" y="573441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9" y="891421"/>
            <a:ext cx="9837914" cy="492475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81" y="534112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768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436004"/>
            <a:ext cx="1297858" cy="110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78" y="632648"/>
            <a:ext cx="1297858" cy="11051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2" y="504824"/>
            <a:ext cx="1297858" cy="11051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7" y="332550"/>
            <a:ext cx="1297858" cy="11051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97" y="543942"/>
            <a:ext cx="1297858" cy="11051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01" y="563602"/>
            <a:ext cx="1297858" cy="11051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57" y="553773"/>
            <a:ext cx="1297858" cy="11051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21" y="573441"/>
            <a:ext cx="1297858" cy="11051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81" y="534112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24" y="942800"/>
            <a:ext cx="9158208" cy="468533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31" y="553780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239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436004"/>
            <a:ext cx="1297858" cy="110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78" y="632648"/>
            <a:ext cx="1297858" cy="11051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2" y="504824"/>
            <a:ext cx="1297858" cy="11051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7" y="332550"/>
            <a:ext cx="1297858" cy="11051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97" y="543942"/>
            <a:ext cx="1297858" cy="11051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01" y="563602"/>
            <a:ext cx="1297858" cy="11051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57" y="553773"/>
            <a:ext cx="1297858" cy="11051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21" y="573441"/>
            <a:ext cx="1297858" cy="11051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81" y="534112"/>
            <a:ext cx="1297858" cy="110517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31" y="553780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74" y="775388"/>
            <a:ext cx="9734310" cy="499902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12" y="411726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272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436004"/>
            <a:ext cx="1297858" cy="110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78" y="632648"/>
            <a:ext cx="1297858" cy="11051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2" y="504824"/>
            <a:ext cx="1297858" cy="11051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7" y="332550"/>
            <a:ext cx="1297858" cy="11051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97" y="543942"/>
            <a:ext cx="1297858" cy="11051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01" y="563602"/>
            <a:ext cx="1297858" cy="11051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57" y="553773"/>
            <a:ext cx="1297858" cy="11051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21" y="573441"/>
            <a:ext cx="1297858" cy="11051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81" y="534112"/>
            <a:ext cx="1297858" cy="110517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31" y="553780"/>
            <a:ext cx="1297858" cy="11051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12" y="411726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89" y="771086"/>
            <a:ext cx="9732350" cy="496548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2" y="401890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272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436004"/>
            <a:ext cx="1297858" cy="110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78" y="632648"/>
            <a:ext cx="1297858" cy="11051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2" y="504824"/>
            <a:ext cx="1297858" cy="11051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7" y="332550"/>
            <a:ext cx="1297858" cy="11051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97" y="543942"/>
            <a:ext cx="1297858" cy="11051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01" y="563602"/>
            <a:ext cx="1297858" cy="11051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57" y="553773"/>
            <a:ext cx="1297858" cy="11051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21" y="573441"/>
            <a:ext cx="1297858" cy="11051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81" y="534112"/>
            <a:ext cx="1297858" cy="110517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31" y="553780"/>
            <a:ext cx="1297858" cy="11051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12" y="411726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59" y="806563"/>
            <a:ext cx="9292139" cy="478475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2" y="431388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436004"/>
            <a:ext cx="1297858" cy="110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78" y="632648"/>
            <a:ext cx="1297858" cy="11051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2" y="504824"/>
            <a:ext cx="1297858" cy="11051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7" y="332550"/>
            <a:ext cx="1297858" cy="11051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97" y="543942"/>
            <a:ext cx="1297858" cy="11051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01" y="563602"/>
            <a:ext cx="1297858" cy="11051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57" y="553773"/>
            <a:ext cx="1297858" cy="11051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21" y="573441"/>
            <a:ext cx="1297858" cy="11051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81" y="534112"/>
            <a:ext cx="1297858" cy="110517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31" y="553780"/>
            <a:ext cx="1297858" cy="11051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12" y="411726"/>
            <a:ext cx="1297858" cy="110517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2" y="431388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762" y="2081123"/>
            <a:ext cx="5633674" cy="205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140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436004"/>
            <a:ext cx="1297858" cy="110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78" y="632648"/>
            <a:ext cx="1297858" cy="11051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2" y="504824"/>
            <a:ext cx="1297858" cy="11051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7" y="332550"/>
            <a:ext cx="1297858" cy="11051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97" y="543942"/>
            <a:ext cx="1297858" cy="11051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01" y="563602"/>
            <a:ext cx="1297858" cy="11051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57" y="553773"/>
            <a:ext cx="1297858" cy="11051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21" y="573441"/>
            <a:ext cx="1297858" cy="11051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81" y="534112"/>
            <a:ext cx="1297858" cy="110517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31" y="553780"/>
            <a:ext cx="1297858" cy="11051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12" y="411726"/>
            <a:ext cx="1297858" cy="110517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2" y="431388"/>
            <a:ext cx="1297858" cy="11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75" y="1326271"/>
            <a:ext cx="9425465" cy="352299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4" y="966917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46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397134"/>
            <a:ext cx="1297858" cy="1047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195573"/>
            <a:ext cx="1297858" cy="110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1748160"/>
            <a:ext cx="1297858" cy="11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891421"/>
            <a:ext cx="1297858" cy="1105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4" y="1528536"/>
            <a:ext cx="1297858" cy="11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564649"/>
            <a:ext cx="1297858" cy="1105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59" y="792396"/>
            <a:ext cx="1297858" cy="1105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7" y="621643"/>
            <a:ext cx="1297858" cy="1105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" y="567086"/>
            <a:ext cx="1297858" cy="11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7" y="780313"/>
            <a:ext cx="1297858" cy="1105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2" y="580029"/>
            <a:ext cx="1297858" cy="1105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1" y="539387"/>
            <a:ext cx="1297858" cy="110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" y="382228"/>
            <a:ext cx="1297858" cy="1105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27322"/>
            <a:ext cx="1297858" cy="110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4" y="597706"/>
            <a:ext cx="1297858" cy="1105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74" y="543307"/>
            <a:ext cx="1297858" cy="1105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" y="415099"/>
            <a:ext cx="1297858" cy="110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55" y="625155"/>
            <a:ext cx="1297858" cy="1105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5" y="703815"/>
            <a:ext cx="1297858" cy="1105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0" y="663404"/>
            <a:ext cx="1297858" cy="1105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0" y="492192"/>
            <a:ext cx="1297858" cy="1105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9" y="289723"/>
            <a:ext cx="1297858" cy="1105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2" y="221096"/>
            <a:ext cx="1297858" cy="1105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" y="535831"/>
            <a:ext cx="1297858" cy="11051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0" y="438159"/>
            <a:ext cx="1297858" cy="1105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9" y="488301"/>
            <a:ext cx="1297858" cy="1105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4" y="699693"/>
            <a:ext cx="1297858" cy="1105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5" y="482645"/>
            <a:ext cx="1297858" cy="1105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9" y="427999"/>
            <a:ext cx="1297858" cy="1105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522546"/>
            <a:ext cx="1297858" cy="1105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2" y="438959"/>
            <a:ext cx="1297858" cy="1105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3" y="783169"/>
            <a:ext cx="1297858" cy="1105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2" y="355379"/>
            <a:ext cx="1297858" cy="1105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0" y="390213"/>
            <a:ext cx="1297858" cy="1105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0" y="690093"/>
            <a:ext cx="1297858" cy="1105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0" y="606520"/>
            <a:ext cx="1297858" cy="1105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72" y="375467"/>
            <a:ext cx="1297858" cy="1105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4" y="439378"/>
            <a:ext cx="1297858" cy="1105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24" y="709762"/>
            <a:ext cx="1297858" cy="11051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436004"/>
            <a:ext cx="1297858" cy="1105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78" y="632648"/>
            <a:ext cx="1297858" cy="11051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2" y="504824"/>
            <a:ext cx="1297858" cy="11051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7" y="332550"/>
            <a:ext cx="1297858" cy="11051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97" y="543942"/>
            <a:ext cx="1297858" cy="11051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01" y="563602"/>
            <a:ext cx="1297858" cy="11051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57" y="553773"/>
            <a:ext cx="1297858" cy="11051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21" y="573441"/>
            <a:ext cx="1297858" cy="11051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81" y="534112"/>
            <a:ext cx="1297858" cy="110517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31" y="553780"/>
            <a:ext cx="1297858" cy="11051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12" y="411726"/>
            <a:ext cx="1297858" cy="110517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2" y="431388"/>
            <a:ext cx="1297858" cy="110517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78" y="1173728"/>
            <a:ext cx="1297858" cy="1105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71" y="1326271"/>
            <a:ext cx="9277813" cy="364123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58" y="937421"/>
            <a:ext cx="1297858" cy="1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34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8</Words>
  <Application>Microsoft Office PowerPoint</Application>
  <PresentationFormat>Widescreen</PresentationFormat>
  <Paragraphs>3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8" baseType="lpstr">
      <vt:lpstr>Arial</vt:lpstr>
      <vt:lpstr>Calibri</vt:lpstr>
      <vt:lpstr>Calibri Light</vt:lpstr>
      <vt:lpstr>Times New Roman</vt:lpstr>
      <vt:lpstr>Office Theme</vt:lpstr>
      <vt:lpstr>Classification Techniques: Bayesian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 so far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Techniques: Bayesian </dc:title>
  <dc:creator>Rajesh</dc:creator>
  <cp:lastModifiedBy>Admin</cp:lastModifiedBy>
  <cp:revision>18</cp:revision>
  <dcterms:created xsi:type="dcterms:W3CDTF">2023-03-30T14:38:38Z</dcterms:created>
  <dcterms:modified xsi:type="dcterms:W3CDTF">2024-05-03T01:08:26Z</dcterms:modified>
</cp:coreProperties>
</file>